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269" r:id="rId3"/>
    <p:sldId id="268" r:id="rId4"/>
    <p:sldId id="270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C0C58-8563-49BE-9BC8-67BBBAAD039A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8F0DC-D19E-485D-9DF9-0D4CE58F8B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68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8F0DC-D19E-485D-9DF9-0D4CE58F8BD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img1.liveinternet.ru/images/attach/c/0/119/872/119872965__paper3aaas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0.liveinternet.ru/images/attach/c/9/129/210/129210308______4xx__10_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97760"/>
            <a:ext cx="25550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Кружок </a:t>
            </a:r>
            <a:r>
              <a:rPr lang="ru-RU" b="1" dirty="0" smtClean="0">
                <a:latin typeface="Monotype Corsiva" pitchFamily="66" charset="0"/>
              </a:rPr>
              <a:t>«</a:t>
            </a:r>
            <a:r>
              <a:rPr lang="ru-RU" b="1" dirty="0" err="1" smtClean="0">
                <a:latin typeface="Monotype Corsiva" pitchFamily="66" charset="0"/>
              </a:rPr>
              <a:t>Забавушка</a:t>
            </a:r>
            <a:r>
              <a:rPr lang="ru-RU" b="1" dirty="0" smtClean="0">
                <a:latin typeface="Monotype Corsiva" pitchFamily="66" charset="0"/>
              </a:rPr>
              <a:t>»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Руководитель кружка: </a:t>
            </a:r>
            <a:r>
              <a:rPr lang="ru-RU" dirty="0" err="1" smtClean="0">
                <a:solidFill>
                  <a:schemeClr val="tx1"/>
                </a:solidFill>
                <a:latin typeface="Monotype Corsiva" pitchFamily="66" charset="0"/>
              </a:rPr>
              <a:t>Котенко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 Екатерина Викторовна </a:t>
            </a:r>
            <a:endParaRPr lang="ru-RU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71546"/>
            <a:ext cx="7072362" cy="21431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Программа кружка разработана с учетом целей и задач примерной образовательной программы дошкольного образования, на основе данных  о возрастных, индивидуальных и психофизиологических особенностях детей, а также с учетом порционной программы И. А. Лыковой «Цветные ладошки» Программа рассчитана на детей 4 -7 лет. Направлением кружка является развитие художественно – эстетических способностей детей через работу с различными материалами.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357562"/>
            <a:ext cx="7143800" cy="27686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формирование художественно – творческих способностей, совершенствование практических умений и навыков детей в работе с нестандартными материалами и оборудованием, их свободное применение в играх и творческой деятельности.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143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Формировать технические умения и навыки в работе с различными материалами.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Расширять умения создавать композиции.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Развивать творческие  способности на основе знаний, умений и навыков детей.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Развивать память, внимание, глазомер.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Вызвать у детей интерес к художественному труду, творческой деятельности и полученному результату.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Оригами «Букет для мамы»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0386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3"/>
            <a:ext cx="3786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786190"/>
            <a:ext cx="44291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Рисование песком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65054"/>
            <a:ext cx="4038600" cy="319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177</Words>
  <Application>Microsoft Office PowerPoint</Application>
  <PresentationFormat>Экран (4:3)</PresentationFormat>
  <Paragraphs>15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Кружок «Забавушка»</vt:lpstr>
      <vt:lpstr>Программа кружка разработана с учетом целей и задач примерной образовательной программы дошкольного образования, на основе данных  о возрастных, индивидуальных и психофизиологических особенностях детей, а также с учетом порционной программы И. А. Лыковой «Цветные ладошки» Программа рассчитана на детей 4 -7 лет. Направлением кружка является развитие художественно – эстетических способностей детей через работу с различными материалами.  </vt:lpstr>
      <vt:lpstr>Задачи</vt:lpstr>
      <vt:lpstr>Оригами «Букет для мамы»</vt:lpstr>
      <vt:lpstr>Рисование песком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 «Фольклорные мотивы – 2»</dc:title>
  <dc:creator>user</dc:creator>
  <cp:lastModifiedBy>User</cp:lastModifiedBy>
  <cp:revision>36</cp:revision>
  <dcterms:created xsi:type="dcterms:W3CDTF">2018-10-29T15:55:07Z</dcterms:created>
  <dcterms:modified xsi:type="dcterms:W3CDTF">2020-11-23T06:20:56Z</dcterms:modified>
</cp:coreProperties>
</file>